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Metadata/LabelInfo.xml" ContentType="application/vnd.ms-office.classificationlabels+xml"/>
  <Override PartName="/ppt/slideLayouts/slideLayout7.xml" ContentType="application/vnd.openxmlformats-officedocument.presentationml.slideLayout+xml"/>
  <Override PartName="/docProps/app.xml" ContentType="application/vnd.openxmlformats-officedocument.extended-properties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3.xml" ContentType="application/vnd.openxmlformats-officedocument.presentationml.slideMaster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2" r:id="rId2"/>
    <p:sldMasterId id="2147483656" r:id="rId3"/>
  </p:sld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" id="{1DBE9747-6BFB-2546-8659-D8D2EBAA85A6}">
          <p14:sldIdLst>
            <p14:sldId id="257"/>
          </p14:sldIdLst>
        </p14:section>
        <p14:section name="Section / Chapter Title" id="{1E55DB7E-5C52-F540-B6CB-22569E1C11B2}">
          <p14:sldIdLst>
            <p14:sldId id="258"/>
            <p14:sldId id="259"/>
          </p14:sldIdLst>
        </p14:section>
        <p14:section name="Content" id="{2985B7AF-8839-3B42-8763-C917478814B5}">
          <p14:sldIdLst>
            <p14:sldId id="260"/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64C0"/>
    <a:srgbClr val="486CB0"/>
    <a:srgbClr val="FFDE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11"/>
    <p:restoredTop sz="94689"/>
  </p:normalViewPr>
  <p:slideViewPr>
    <p:cSldViewPr snapToGrid="0">
      <p:cViewPr varScale="1">
        <p:scale>
          <a:sx n="105" d="100"/>
          <a:sy n="105" d="100"/>
        </p:scale>
        <p:origin x="9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750BC-59E2-E067-7A8F-7ABF799CC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723" y="1081665"/>
            <a:ext cx="6603422" cy="2852737"/>
          </a:xfrm>
        </p:spPr>
        <p:txBody>
          <a:bodyPr anchor="b"/>
          <a:lstStyle>
            <a:lvl1pPr>
              <a:defRPr sz="6000">
                <a:solidFill>
                  <a:srgbClr val="FFDE1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4392F-8176-53A9-C3C8-274F3F138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0723" y="3961390"/>
            <a:ext cx="660342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3309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5BE1F-B8B1-5388-79A3-19F24ECD78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16E9D8-B7D2-F1E0-5B28-B486568D62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92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FE979B1-85D6-D589-8C1E-E7F506601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723" y="1081665"/>
            <a:ext cx="11711132" cy="2852737"/>
          </a:xfrm>
        </p:spPr>
        <p:txBody>
          <a:bodyPr anchor="b"/>
          <a:lstStyle>
            <a:lvl1pPr>
              <a:defRPr sz="6000">
                <a:solidFill>
                  <a:srgbClr val="FFDE1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2225E08-1062-2B4C-318F-BA5172F27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0723" y="3961390"/>
            <a:ext cx="1171113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5556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61553-20A9-0530-B574-4CD9B5B81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65125"/>
            <a:ext cx="11672047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4C4C8-2759-CF42-CBC7-F65B45893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871" y="1825625"/>
            <a:ext cx="11672047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97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00408E-4AE1-9521-FEA1-EE077FDBD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732928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381C94B-0662-47D4-FD48-CA64A4C47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65125"/>
            <a:ext cx="11672047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C3DC88E-9B88-4131-1F04-899F645AB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872" y="1825625"/>
            <a:ext cx="573293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540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46093-A3B2-2D9A-6196-F8AA088B4D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6872" y="1857375"/>
            <a:ext cx="5710704" cy="48101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8564C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62A628-3F15-6070-7AC8-CCAE9CD0E6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6872" y="2505075"/>
            <a:ext cx="5710704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CB65B9-97B1-05B5-B2F8-C7552483A5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57375"/>
            <a:ext cx="5786718" cy="48101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8564C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968587-B550-ECA4-5D76-FB7406CDC1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786718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E67066-F8F4-A4B2-1393-587C9FEB8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A4171-01E7-554A-8D49-4C94734C6E66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C2AE3F-8D0C-4081-0B5A-A1EB498C7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D49C45-CB98-4F8F-8F14-6DE7DECC5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A6CF8-8488-3E43-B988-2799542E874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4D4328F-2CAA-03C0-8365-B77251B66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365125"/>
            <a:ext cx="11672047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574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42A42-DE4E-FE51-17AE-8DF045D5A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770AB-9A43-B6D9-93F6-2BCCDD65A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2A26C-E1A8-3F35-E5BA-29AF0ADBA0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F861B7-0878-F15E-025D-2E4C52B57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A4171-01E7-554A-8D49-4C94734C6E66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8675E-82CB-BEFE-1104-7646004F1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8BDD5-D8F0-2D9C-D09F-E0FE37539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A6CF8-8488-3E43-B988-2799542E8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58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777FF-1B15-F922-FD02-2CFAFBAE2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90EBD2-97DC-8B92-32B5-9200A13312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22F8C-FA61-0DF7-CA62-50AB3227F4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1D25C-C796-251A-41EB-89EE01AC3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A4171-01E7-554A-8D49-4C94734C6E66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4CE0B1-A0D4-F4A5-967F-6C3A258B2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CC96EE-920A-76A7-1F0A-76C7BB8C5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A6CF8-8488-3E43-B988-2799542E8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591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851F28-498A-3039-840F-D014C1701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F87F4-22C5-A70E-8914-0A76570118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EA03E-81EA-7664-AD05-3C9724000C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6EE062-2D70-4D41-AFCD-E058C166E93F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29338-88E6-030A-E68B-7FDFEFDC47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DFF3B-8E57-A63C-B353-8BEB2B50CF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858D62-55A2-C547-99E8-142781AFD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06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794B4C-D334-D3E0-A7BD-8DD0FED9F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1800A8-E100-E04B-3484-8E29832A4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058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DE1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776D70-FF90-8921-1445-66E0AE240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A11B4A-374F-3990-FE9E-14DD397F9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29F75-A0E1-353B-1FDE-E7418E49C0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0A4171-01E7-554A-8D49-4C94734C6E66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67BEE-21F0-414F-A447-83026C202E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05671-5672-BA7C-0459-1FF65BCE07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2A6CF8-8488-3E43-B988-2799542E8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500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0" r:id="rId2"/>
    <p:sldLayoutId id="2147483661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486CB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0D9F2-6F2E-7B5A-12DD-9755BB7CE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BEF9C5-6A6F-EF71-E6DC-1BB8CC4AB9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347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F0326-0A86-E75A-533D-C9B30D1548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BC275D-4411-072A-178E-32C0FBEF64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256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C6BFD-2E82-3C7D-086B-1CC833B47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4A53A7-DB51-73E7-B3DC-972E71CEB0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544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A0C51-2D45-82A8-1A32-E6B2E365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6BA4A-593A-5512-37F3-9D479137A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38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02D8B08-BE2F-4827-4DAB-00546B7A9BC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A36517-5511-2EAF-4D66-B8EDC150B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9B0CDD-B0A4-E09A-BC9E-9F0993EA5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562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FD183C6-BCD0-84CA-6803-360397483A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1A5A0-C1C1-E63D-50F8-44F6BE14000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E27CC1-BF40-A0A9-22FC-4BBCFD93BF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27DB8F-D94E-3FA8-61C5-E228F19BFDF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FD9894A-EF46-3905-470C-B28310C79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993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AD276-4B9A-B3EC-D305-A2E9CD819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FF2174-691D-E3B6-2A35-727FA3933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F5ACE-F425-EA39-AFE5-8B36ED460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406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CA346-ADFD-5A95-383B-F9E93FA11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4A0526-1995-E3F3-3DFA-046A0C8567A2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40DBFE-8C00-4D4C-9B0A-CFF2488793F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893324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ection Slide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tent Slide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83D94F8449384ABB37FF7100D55FBB" ma:contentTypeVersion="12" ma:contentTypeDescription="Create a new document." ma:contentTypeScope="" ma:versionID="393d0fc1d634071a0f15b4314678cd0c">
  <xsd:schema xmlns:xsd="http://www.w3.org/2001/XMLSchema" xmlns:xs="http://www.w3.org/2001/XMLSchema" xmlns:p="http://schemas.microsoft.com/office/2006/metadata/properties" xmlns:ns2="5ed6c38c-8244-4af6-9139-8fde33146f3c" xmlns:ns3="23711a13-6e86-4b63-9ed4-494e4538edc6" targetNamespace="http://schemas.microsoft.com/office/2006/metadata/properties" ma:root="true" ma:fieldsID="5501d7dea24277a74e6dcc4c5f16c85d" ns2:_="" ns3:_="">
    <xsd:import namespace="5ed6c38c-8244-4af6-9139-8fde33146f3c"/>
    <xsd:import namespace="23711a13-6e86-4b63-9ed4-494e4538ed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eting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6c38c-8244-4af6-9139-8fde33146f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806aaa40-c663-4506-a8f2-94edda6b6d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etingDate" ma:index="19" nillable="true" ma:displayName="Meeting Date" ma:format="DateOnly" ma:internalName="Meeting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711a13-6e86-4b63-9ed4-494e4538edc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185aba3c-2c4e-45de-aa81-5c5795d443e2}" ma:internalName="TaxCatchAll" ma:showField="CatchAllData" ma:web="23711a13-6e86-4b63-9ed4-494e4538ed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3711a13-6e86-4b63-9ed4-494e4538edc6" xsi:nil="true"/>
    <MeetingDate xmlns="5ed6c38c-8244-4af6-9139-8fde33146f3c" xsi:nil="true"/>
    <lcf76f155ced4ddcb4097134ff3c332f xmlns="5ed6c38c-8244-4af6-9139-8fde33146f3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1D0115D-EFB8-47E7-B7DF-6D7172074C33}"/>
</file>

<file path=customXml/itemProps2.xml><?xml version="1.0" encoding="utf-8"?>
<ds:datastoreItem xmlns:ds="http://schemas.openxmlformats.org/officeDocument/2006/customXml" ds:itemID="{EDB2A9D5-20B2-4D16-BF09-2358A5FD484F}"/>
</file>

<file path=customXml/itemProps3.xml><?xml version="1.0" encoding="utf-8"?>
<ds:datastoreItem xmlns:ds="http://schemas.openxmlformats.org/officeDocument/2006/customXml" ds:itemID="{EAA4A4E1-8CC8-4480-A3D6-C244DE7888A7}"/>
</file>

<file path=docMetadata/LabelInfo.xml><?xml version="1.0" encoding="utf-8"?>
<clbl:labelList xmlns:clbl="http://schemas.microsoft.com/office/2020/mipLabelMetadata">
  <clbl:label id="{d026bb9f-849e-4520-adf3-36adc211bebd}" enabled="1" method="Privileged" siteId="{ac144e41-8001-48f0-9e1c-170716ed06b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Title Slide</vt:lpstr>
      <vt:lpstr>Section Slides</vt:lpstr>
      <vt:lpstr>Content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Belle Wangsomnuk</dc:creator>
  <cp:lastModifiedBy>Judy Kingston</cp:lastModifiedBy>
  <cp:revision>2</cp:revision>
  <dcterms:created xsi:type="dcterms:W3CDTF">2026-08-24T00:47:08Z</dcterms:created>
  <dcterms:modified xsi:type="dcterms:W3CDTF">2026-08-24T22:13:06Z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0x010100F183D94F8449384ABB37FF7100D55FBB</vt:lpwstr>
  </property>
  <property fmtid="{D5CDD505-2E9C-101B-9397-08002B2CF9AE}" pid="3" name="MediaServiceImageTags">
    <vt:lpwstr/>
  </property>
</Properties>
</file>