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6CB0"/>
    <a:srgbClr val="8564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1"/>
    <p:restoredTop sz="94689"/>
  </p:normalViewPr>
  <p:slideViewPr>
    <p:cSldViewPr snapToGrid="0">
      <p:cViewPr varScale="1">
        <p:scale>
          <a:sx n="17" d="100"/>
          <a:sy n="17" d="100"/>
        </p:scale>
        <p:origin x="33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4689" y="4622799"/>
            <a:ext cx="28189849" cy="3071016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13800" b="0">
                <a:solidFill>
                  <a:srgbClr val="8564C0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4689" y="8305400"/>
            <a:ext cx="28189848" cy="1372820"/>
          </a:xfrm>
          <a:prstGeom prst="rect">
            <a:avLst/>
          </a:prstGeom>
          <a:solidFill>
            <a:srgbClr val="486CB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000" b="0">
                <a:solidFill>
                  <a:schemeClr val="bg1"/>
                </a:solidFill>
              </a:defRPr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34690" y="10287818"/>
            <a:ext cx="28189848" cy="1442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  <a:lvl2pPr>
              <a:defRPr sz="4800"/>
            </a:lvl2pPr>
            <a:lvl3pPr>
              <a:defRPr sz="44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7A24C56-3AD3-FD4F-3365-7D38859E04A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134689" y="25449581"/>
            <a:ext cx="13759050" cy="1372820"/>
          </a:xfrm>
          <a:prstGeom prst="rect">
            <a:avLst/>
          </a:prstGeom>
          <a:solidFill>
            <a:srgbClr val="486CB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000" b="0">
                <a:solidFill>
                  <a:schemeClr val="bg1"/>
                </a:solidFill>
              </a:defRPr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BB0C55C-C0C9-F5B4-F352-7D503B7CB70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1134690" y="27432000"/>
            <a:ext cx="13759050" cy="1442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  <a:lvl2pPr>
              <a:defRPr sz="4800"/>
            </a:lvl2pPr>
            <a:lvl3pPr>
              <a:defRPr sz="44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9D58DCB6-00E3-D924-5C81-41AEA11FCCA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497726" y="25449581"/>
            <a:ext cx="13826812" cy="1372820"/>
          </a:xfrm>
          <a:prstGeom prst="rect">
            <a:avLst/>
          </a:prstGeom>
          <a:solidFill>
            <a:srgbClr val="486CB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6000" b="0">
                <a:solidFill>
                  <a:schemeClr val="bg1"/>
                </a:solidFill>
              </a:defRPr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B6E5BEC1-01C3-CCD2-DBB8-5D0CC277334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5552912" y="27432001"/>
            <a:ext cx="13771626" cy="1442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/>
            </a:lvl1pPr>
            <a:lvl2pPr>
              <a:defRPr sz="4800"/>
            </a:lvl2pPr>
            <a:lvl3pPr>
              <a:defRPr sz="44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232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</a:t>
            </a:r>
            <a:r>
              <a:rPr lang="en-GB" dirty="0" err="1"/>
              <a:t>levelv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22CAA2-D91B-274D-9850-967C3B1B26A6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D23452-001E-7044-82BA-08CE2D619F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42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F1092-7BEB-1AE9-0385-B08677D2D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 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7B5D3D-15CC-FFC2-3AF8-2E47A64BC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Title Goes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2F7446-0377-8B85-E68B-5B37AFE63F8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733620-4C9E-89CE-AB44-E95A07E61D7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US" dirty="0"/>
              <a:t>Section Title Goes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AECFA-3750-D7B6-84B8-9F7EF8ADCE04}"/>
              </a:ext>
            </a:extLst>
          </p:cNvPr>
          <p:cNvSpPr>
            <a:spLocks noGrp="1"/>
          </p:cNvSpPr>
          <p:nvPr>
            <p:ph sz="half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7C2338-58E4-8512-57A5-45589C25B01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Section Title Goes Here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0B868B-12BC-20EB-ADCC-D8181114B98E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96504"/>
      </p:ext>
    </p:extLst>
  </p:cSld>
  <p:clrMapOvr>
    <a:masterClrMapping/>
  </p:clrMapOvr>
</p:sld>
</file>

<file path=ppt/theme/theme1.xml><?xml version="1.0" encoding="utf-8"?>
<a:theme xmlns:a="http://schemas.openxmlformats.org/drawingml/2006/main" name="A0 Poster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83D94F8449384ABB37FF7100D55FBB" ma:contentTypeVersion="12" ma:contentTypeDescription="Create a new document." ma:contentTypeScope="" ma:versionID="393d0fc1d634071a0f15b4314678cd0c">
  <xsd:schema xmlns:xsd="http://www.w3.org/2001/XMLSchema" xmlns:xs="http://www.w3.org/2001/XMLSchema" xmlns:p="http://schemas.microsoft.com/office/2006/metadata/properties" xmlns:ns2="5ed6c38c-8244-4af6-9139-8fde33146f3c" xmlns:ns3="23711a13-6e86-4b63-9ed4-494e4538edc6" targetNamespace="http://schemas.microsoft.com/office/2006/metadata/properties" ma:root="true" ma:fieldsID="5501d7dea24277a74e6dcc4c5f16c85d" ns2:_="" ns3:_="">
    <xsd:import namespace="5ed6c38c-8244-4af6-9139-8fde33146f3c"/>
    <xsd:import namespace="23711a13-6e86-4b63-9ed4-494e4538ed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eting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6c38c-8244-4af6-9139-8fde33146f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806aaa40-c663-4506-a8f2-94edda6b6d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etingDate" ma:index="19" nillable="true" ma:displayName="Meeting Date" ma:format="DateOnly" ma:internalName="Meeting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11a13-6e86-4b63-9ed4-494e4538edc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85aba3c-2c4e-45de-aa81-5c5795d443e2}" ma:internalName="TaxCatchAll" ma:showField="CatchAllData" ma:web="23711a13-6e86-4b63-9ed4-494e4538ed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3711a13-6e86-4b63-9ed4-494e4538edc6" xsi:nil="true"/>
    <MeetingDate xmlns="5ed6c38c-8244-4af6-9139-8fde33146f3c" xsi:nil="true"/>
    <lcf76f155ced4ddcb4097134ff3c332f xmlns="5ed6c38c-8244-4af6-9139-8fde33146f3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F929E43-6797-49A2-9E86-102164AFF12E}"/>
</file>

<file path=customXml/itemProps2.xml><?xml version="1.0" encoding="utf-8"?>
<ds:datastoreItem xmlns:ds="http://schemas.openxmlformats.org/officeDocument/2006/customXml" ds:itemID="{C5BBB4DE-3A64-4375-8D6D-D90EDD05790F}"/>
</file>

<file path=customXml/itemProps3.xml><?xml version="1.0" encoding="utf-8"?>
<ds:datastoreItem xmlns:ds="http://schemas.openxmlformats.org/officeDocument/2006/customXml" ds:itemID="{E32859FE-912E-46F7-BC3B-1F9A321CB6A9}"/>
</file>

<file path=docMetadata/LabelInfo.xml><?xml version="1.0" encoding="utf-8"?>
<clbl:labelList xmlns:clbl="http://schemas.microsoft.com/office/2020/mipLabelMetadata">
  <clbl:label id="{d026bb9f-849e-4520-adf3-36adc211bebd}" enabled="1" method="Privileged" siteId="{ac144e41-8001-48f0-9e1c-170716ed06b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16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A0 Poster</vt:lpstr>
      <vt:lpstr>Poster Title Goes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Belle Wangsomnuk</dc:creator>
  <cp:lastModifiedBy>Judy Kingston</cp:lastModifiedBy>
  <cp:revision>1</cp:revision>
  <dcterms:created xsi:type="dcterms:W3CDTF">2026-08-24T01:22:12Z</dcterms:created>
  <dcterms:modified xsi:type="dcterms:W3CDTF">2026-08-24T22:14:19Z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0x010100F183D94F8449384ABB37FF7100D55FBB</vt:lpwstr>
  </property>
  <property fmtid="{D5CDD505-2E9C-101B-9397-08002B2CF9AE}" pid="3" name="MediaServiceImageTags">
    <vt:lpwstr/>
  </property>
</Properties>
</file>